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56" r:id="rId4"/>
    <p:sldId id="357" r:id="rId5"/>
    <p:sldId id="359" r:id="rId6"/>
    <p:sldId id="360" r:id="rId7"/>
    <p:sldId id="361" r:id="rId8"/>
    <p:sldId id="362" r:id="rId9"/>
    <p:sldId id="363" r:id="rId10"/>
    <p:sldId id="364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LG32 IBS2.3 Telen en verzorgen</a:t>
            </a:r>
          </a:p>
          <a:p>
            <a:r>
              <a:rPr lang="nl-NL" sz="4000" dirty="0" smtClean="0"/>
              <a:t>Onderdeel </a:t>
            </a:r>
            <a:r>
              <a:rPr lang="nl-NL" sz="4000" dirty="0" err="1" smtClean="0"/>
              <a:t>tariefberekenen</a:t>
            </a:r>
            <a:r>
              <a:rPr lang="nl-NL" sz="4000" dirty="0" smtClean="0"/>
              <a:t> – les 1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Nu jullie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Opdrachten om jullie </a:t>
            </a:r>
            <a:r>
              <a:rPr lang="nl-NL" smtClean="0"/>
              <a:t>te helpen.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4522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Vorige les</a:t>
            </a:r>
          </a:p>
          <a:p>
            <a:pPr lvl="1"/>
            <a:r>
              <a:rPr lang="nl-NL" dirty="0" smtClean="0"/>
              <a:t>Saldobegroting aangevuld</a:t>
            </a:r>
          </a:p>
          <a:p>
            <a:pPr lvl="2"/>
            <a:r>
              <a:rPr lang="nl-NL" dirty="0" smtClean="0"/>
              <a:t>Opbrengsten</a:t>
            </a:r>
            <a:endParaRPr lang="nl-NL" dirty="0" smtClean="0"/>
          </a:p>
          <a:p>
            <a:r>
              <a:rPr lang="nl-NL" dirty="0" smtClean="0"/>
              <a:t>Vandaag</a:t>
            </a:r>
          </a:p>
          <a:p>
            <a:pPr lvl="1"/>
            <a:r>
              <a:rPr lang="nl-NL" dirty="0" smtClean="0"/>
              <a:t>IBS </a:t>
            </a:r>
            <a:r>
              <a:rPr lang="nl-NL" dirty="0" smtClean="0"/>
              <a:t>2.3 Saldobegroting afmaken.</a:t>
            </a:r>
          </a:p>
          <a:p>
            <a:pPr lvl="2"/>
            <a:r>
              <a:rPr lang="nl-NL" dirty="0" smtClean="0"/>
              <a:t>Verslag 2.2 verbeteren</a:t>
            </a:r>
            <a:endParaRPr lang="nl-NL" dirty="0" smtClean="0"/>
          </a:p>
          <a:p>
            <a:pPr lvl="2"/>
            <a:r>
              <a:rPr lang="nl-NL" dirty="0" smtClean="0"/>
              <a:t>Opbrengsten afmaken</a:t>
            </a:r>
          </a:p>
          <a:p>
            <a:pPr lvl="2"/>
            <a:r>
              <a:rPr lang="nl-NL" dirty="0" smtClean="0"/>
              <a:t>Nieuw: uitgangsmateriaal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Opbrengsten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Hoeveelheid in tonnen/kuub</a:t>
            </a:r>
          </a:p>
          <a:p>
            <a:r>
              <a:rPr lang="nl-NL" dirty="0" smtClean="0"/>
              <a:t>Prijs per eenheid</a:t>
            </a:r>
          </a:p>
          <a:p>
            <a:endParaRPr lang="nl-NL" dirty="0"/>
          </a:p>
          <a:p>
            <a:r>
              <a:rPr lang="nl-NL" dirty="0" smtClean="0"/>
              <a:t>Hoe was het vorige jaren?</a:t>
            </a:r>
          </a:p>
          <a:p>
            <a:pPr lvl="1"/>
            <a:r>
              <a:rPr lang="nl-NL" dirty="0" smtClean="0"/>
              <a:t>Minimaal 3 </a:t>
            </a:r>
            <a:r>
              <a:rPr lang="nl-NL" smtClean="0"/>
              <a:t>jaar meenemen.</a:t>
            </a:r>
            <a:endParaRPr lang="nl-NL" dirty="0" smtClean="0"/>
          </a:p>
          <a:p>
            <a:r>
              <a:rPr lang="nl-NL" dirty="0" smtClean="0"/>
              <a:t>Waarvan afhankelijk?</a:t>
            </a:r>
          </a:p>
          <a:p>
            <a:endParaRPr lang="nl-NL" dirty="0"/>
          </a:p>
          <a:p>
            <a:r>
              <a:rPr lang="nl-NL" dirty="0" smtClean="0"/>
              <a:t>Van welke prijs en welke hoeveelheid ga je uit en waarom?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982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063108"/>
              </p:ext>
            </p:extLst>
          </p:nvPr>
        </p:nvGraphicFramePr>
        <p:xfrm>
          <a:off x="2051050" y="1196975"/>
          <a:ext cx="663575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1917">
                  <a:extLst>
                    <a:ext uri="{9D8B030D-6E8A-4147-A177-3AD203B41FA5}">
                      <a16:colId xmlns:a16="http://schemas.microsoft.com/office/drawing/2014/main" val="3509905403"/>
                    </a:ext>
                  </a:extLst>
                </a:gridCol>
                <a:gridCol w="2211917">
                  <a:extLst>
                    <a:ext uri="{9D8B030D-6E8A-4147-A177-3AD203B41FA5}">
                      <a16:colId xmlns:a16="http://schemas.microsoft.com/office/drawing/2014/main" val="3635159032"/>
                    </a:ext>
                  </a:extLst>
                </a:gridCol>
                <a:gridCol w="2211917">
                  <a:extLst>
                    <a:ext uri="{9D8B030D-6E8A-4147-A177-3AD203B41FA5}">
                      <a16:colId xmlns:a16="http://schemas.microsoft.com/office/drawing/2014/main" val="1285954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Jaar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Hoeveelheid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Prijs per ton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675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2019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536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2018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13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2017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935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2016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099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588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Uitgangsmateriaal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nl-NL" dirty="0" smtClean="0"/>
              <a:t>Zaaizaad, pootgoed, plantgoed</a:t>
            </a:r>
          </a:p>
          <a:p>
            <a:pPr marL="457200" lvl="1" indent="0">
              <a:buNone/>
            </a:pPr>
            <a:endParaRPr lang="nl-NL" dirty="0" smtClean="0"/>
          </a:p>
          <a:p>
            <a:pPr lvl="1"/>
            <a:r>
              <a:rPr lang="nl-NL" dirty="0" smtClean="0"/>
              <a:t>Geef </a:t>
            </a:r>
            <a:r>
              <a:rPr lang="nl-NL" dirty="0" smtClean="0"/>
              <a:t>kenmerken van drie rassen</a:t>
            </a:r>
          </a:p>
          <a:p>
            <a:pPr lvl="1"/>
            <a:r>
              <a:rPr lang="nl-NL" dirty="0" smtClean="0"/>
              <a:t>Beargumenteer je keuze</a:t>
            </a:r>
          </a:p>
          <a:p>
            <a:pPr lvl="1"/>
            <a:r>
              <a:rPr lang="nl-NL" dirty="0" smtClean="0"/>
              <a:t>Hoeveel is er nodig?</a:t>
            </a:r>
          </a:p>
          <a:p>
            <a:pPr lvl="1"/>
            <a:r>
              <a:rPr lang="nl-NL" dirty="0" smtClean="0"/>
              <a:t>Wat kost het per hectare</a:t>
            </a:r>
          </a:p>
          <a:p>
            <a:pPr lvl="1"/>
            <a:r>
              <a:rPr lang="nl-NL" dirty="0" smtClean="0"/>
              <a:t>Kosten zaaien</a:t>
            </a:r>
          </a:p>
          <a:p>
            <a:pPr lvl="1"/>
            <a:r>
              <a:rPr lang="nl-NL" dirty="0" smtClean="0"/>
              <a:t>Extra mogelijkheden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694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16632"/>
            <a:ext cx="5904656" cy="667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64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zaaizaad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heb je nodig per hectare?</a:t>
            </a:r>
          </a:p>
          <a:p>
            <a:r>
              <a:rPr lang="nl-NL" dirty="0" smtClean="0"/>
              <a:t>Hoeveel kost het per zak/korrel</a:t>
            </a:r>
          </a:p>
          <a:p>
            <a:r>
              <a:rPr lang="nl-NL" dirty="0" smtClean="0"/>
              <a:t>Verschil in prijzen?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388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kun je samen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Gecoat zaaizaad?</a:t>
            </a:r>
          </a:p>
          <a:p>
            <a:r>
              <a:rPr lang="nl-NL" dirty="0" smtClean="0"/>
              <a:t>Zaaien en bemesten?</a:t>
            </a:r>
          </a:p>
          <a:p>
            <a:r>
              <a:rPr lang="nl-NL" dirty="0" smtClean="0"/>
              <a:t>Zaaien en beschermen?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376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tarief van het zaaien zelf.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Trekker +  werktuig</a:t>
            </a:r>
          </a:p>
          <a:p>
            <a:r>
              <a:rPr lang="nl-NL" dirty="0" smtClean="0"/>
              <a:t>Juiste trekker, juiste vermogen.</a:t>
            </a:r>
          </a:p>
          <a:p>
            <a:r>
              <a:rPr lang="nl-NL" dirty="0" smtClean="0"/>
              <a:t>Zeker uitrekenen bij eigen mechanisatie.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646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170</Words>
  <Application>Microsoft Office PowerPoint</Application>
  <PresentationFormat>Diavoorstelling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Wat gaan we vandaag doen?</vt:lpstr>
      <vt:lpstr>Opbrengsten</vt:lpstr>
      <vt:lpstr>PowerPoint-presentatie</vt:lpstr>
      <vt:lpstr>Uitgangsmateriaal </vt:lpstr>
      <vt:lpstr>PowerPoint-presentatie</vt:lpstr>
      <vt:lpstr>Kosten zaaizaad</vt:lpstr>
      <vt:lpstr>Wat kun je samen doen?</vt:lpstr>
      <vt:lpstr>Het tarief van het zaaien zelf.</vt:lpstr>
      <vt:lpstr>Nu jullie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63</cp:revision>
  <dcterms:created xsi:type="dcterms:W3CDTF">2013-11-15T15:05:42Z</dcterms:created>
  <dcterms:modified xsi:type="dcterms:W3CDTF">2020-02-12T19:28:59Z</dcterms:modified>
</cp:coreProperties>
</file>